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8" r:id="rId2"/>
    <p:sldId id="275" r:id="rId3"/>
    <p:sldId id="276" r:id="rId4"/>
    <p:sldId id="277" r:id="rId5"/>
    <p:sldId id="278" r:id="rId6"/>
    <p:sldId id="279" r:id="rId7"/>
    <p:sldId id="280" r:id="rId8"/>
    <p:sldId id="269" r:id="rId9"/>
    <p:sldId id="272" r:id="rId10"/>
    <p:sldId id="257" r:id="rId11"/>
  </p:sldIdLst>
  <p:sldSz cx="12192000" cy="6858000"/>
  <p:notesSz cx="6858000" cy="9144000"/>
  <p:defaultTextStyle>
    <a:defPPr rtl="0">
      <a:defRPr lang="tr-T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E57"/>
    <a:srgbClr val="184259"/>
    <a:srgbClr val="9C4E4E"/>
    <a:srgbClr val="700000"/>
    <a:srgbClr val="5E200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2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72BF7510-B9ED-40E0-8274-4F64AD62B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/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D95E24B0-B97F-4932-93CD-4307D6181D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F780B33-B83B-4A73-9677-572AEB81FD6D}" type="datetime1">
              <a:rPr lang="tr-TR" smtClean="0"/>
              <a:t>8.10.2023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FC3A0DF-A8A7-4EF4-96E5-757FFFC2A9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2BEC987-E8F6-4FD2-BFB2-04815BD1D2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C078EF9-7F2B-4B20-A25C-9E80C16977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011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470F-8FBA-43E3-A7B4-30188F34E487}" type="datetime1">
              <a:rPr lang="tr-TR" smtClean="0"/>
              <a:pPr/>
              <a:t>8.10.2023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AAF9CF-D1E5-49FD-94F7-B246BB67E246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62928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0715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AAF9CF-D1E5-49FD-94F7-B246BB67E246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6876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447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7414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2290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6985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5116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4889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7980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65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1" y="1869601"/>
            <a:ext cx="10840914" cy="3921600"/>
          </a:xfrm>
        </p:spPr>
        <p:txBody>
          <a:bodyPr rtlCol="0" anchor="t" anchorCtr="0"/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AC247E-B1F8-4B5C-AC4D-DC4B92DF5334}" type="datetime1">
              <a:rPr lang="tr-TR" noProof="0" smtClean="0"/>
              <a:t>8.10.2023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rtlCol="0" anchor="ctr">
            <a:normAutofit/>
          </a:bodyPr>
          <a:lstStyle>
            <a:lvl1pPr algn="l">
              <a:defRPr sz="3000" b="0" cap="none"/>
            </a:lvl1pPr>
          </a:lstStyle>
          <a:p>
            <a:pPr rtl="0"/>
            <a:r>
              <a:rPr lang="tr-TR" noProof="0"/>
              <a:t>ASIL BAŞLIK STİLİNİ DÜZENLEMEK İÇİN TIKLAYIN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10840914" cy="20574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4B86A6-930D-4FF4-BBC1-059186C82820}" type="datetime1">
              <a:rPr lang="tr-TR" noProof="0" smtClean="0"/>
              <a:t>8.10.2023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44FFDA-99B0-4E3F-9B2D-E1E61673B5C7}" type="datetime1">
              <a:rPr lang="tr-TR" noProof="0" smtClean="0"/>
              <a:t>8.10.2023</a:t>
            </a:fld>
            <a:endParaRPr lang="tr-TR" noProof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E62D48-7891-477F-9226-E47E2F4CC991}" type="datetime1">
              <a:rPr lang="tr-TR" noProof="0" smtClean="0"/>
              <a:t>8.10.2023</a:t>
            </a:fld>
            <a:endParaRPr lang="tr-TR" noProof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786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476500" y="2716272"/>
            <a:ext cx="8683625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 hasCustomPrompt="1"/>
          </p:nvPr>
        </p:nvSpPr>
        <p:spPr>
          <a:xfrm>
            <a:off x="2476500" y="5137736"/>
            <a:ext cx="8683625" cy="73284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noProof="0"/>
              <a:t>Asıl alt başlık stilini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88D75420-1292-4DB4-81EA-409341298598}" type="datetime1">
              <a:rPr lang="tr-TR" noProof="0" smtClean="0"/>
              <a:t>8.10.2023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48200" y="0"/>
            <a:ext cx="7543800" cy="6856214"/>
          </a:xfrm>
        </p:spPr>
        <p:txBody>
          <a:bodyPr rtlCol="0" anchor="ctr">
            <a:normAutofit/>
          </a:bodyPr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52450" y="3134308"/>
            <a:ext cx="3814235" cy="20166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36C0E3-789A-4E26-8777-76D24EA5B3F6}" type="datetime1">
              <a:rPr lang="tr-TR" noProof="0" smtClean="0"/>
              <a:t>8.10.2023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Açıklaması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799" y="1881824"/>
            <a:ext cx="10840914" cy="1032826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1F7A4D-C0FE-419A-85AE-6FE2CBE9B930}" type="datetime1">
              <a:rPr lang="tr-TR" noProof="0" smtClean="0"/>
              <a:t>8.10.2023</a:t>
            </a:fld>
            <a:endParaRPr lang="tr-TR" noProof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6192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  <p:sp>
        <p:nvSpPr>
          <p:cNvPr id="12" name="Metin Yer Tutucusu 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799" y="2914650"/>
            <a:ext cx="10840914" cy="50212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20" name="Metin Yer Tutucusu 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5366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21" name="Metin Yer Tutucusu 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19" name="Metin Yer Tutucusu 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2308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18" name="Metin Yer Tutucusu 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9250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14" name="Resim Yer Tutucusu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85849" y="2255967"/>
            <a:ext cx="6610351" cy="3476618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975BA1-4CBF-41CA-A5CF-48AE8E4AD8FC}" type="datetime1">
              <a:rPr lang="tr-TR" noProof="0" smtClean="0"/>
              <a:t>8.10.2023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Sağ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rtlCol="0" anchor="ctr" anchorCtr="0">
            <a:normAutofit/>
          </a:bodyPr>
          <a:lstStyle>
            <a:lvl1pPr algn="l">
              <a:defRPr sz="3000" b="0"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14" name="Resim Yer Tutucusu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657974" y="2255968"/>
            <a:ext cx="4848225" cy="347661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F854AD-E4B2-4DDF-BBF6-548B5D2B86F2}" type="datetime1">
              <a:rPr lang="tr-TR" noProof="0" smtClean="0"/>
              <a:t>8.10.2023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tr-TR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Metin Kutusu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tr-TR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rtlCol="0"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/>
              <a:t>ANA BAŞLIK STİLİNİ DÜZENLEMEK İÇİN TIKLAYIN</a:t>
            </a:r>
          </a:p>
        </p:txBody>
      </p:sp>
      <p:sp>
        <p:nvSpPr>
          <p:cNvPr id="10" name="Metin Yer Tutucusu 9"/>
          <p:cNvSpPr>
            <a:spLocks noGrp="1"/>
          </p:cNvSpPr>
          <p:nvPr>
            <p:ph type="body" sz="quarter" idx="13"/>
          </p:nvPr>
        </p:nvSpPr>
        <p:spPr>
          <a:xfrm>
            <a:off x="1426408" y="3352800"/>
            <a:ext cx="9339184" cy="3810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857375" y="4021138"/>
            <a:ext cx="8486775" cy="176053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A187CD-788F-432C-B73E-516F41519DC7}" type="datetime1">
              <a:rPr lang="tr-TR" noProof="0" smtClean="0"/>
              <a:t>8.10.2023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799" y="1869599"/>
            <a:ext cx="5202071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98270" y="1869599"/>
            <a:ext cx="5228444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CA3E16-C05F-48BF-AA15-BF6D5E98EF8B}" type="datetime1">
              <a:rPr lang="tr-TR" noProof="0" smtClean="0"/>
              <a:t>8.10.2023</a:t>
            </a:fld>
            <a:endParaRPr lang="tr-TR" noProof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9" name="Dikdörtgen: Yuvarlatılmış Köşeler 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33E83E-3B5B-44F1-8DDD-F3D105862671}" type="datetime1">
              <a:rPr lang="tr-TR" noProof="0" smtClean="0"/>
              <a:t>8.10.2023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901C6FA3-61F4-4D38-BD3C-CF075134D9F6}" type="datetime1">
              <a:rPr lang="tr-TR" noProof="0" smtClean="0"/>
              <a:t>8.10.2023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o.microsoft.com/fwlink/?linkid=200734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228" y="2238324"/>
            <a:ext cx="8318377" cy="1772500"/>
          </a:xfrm>
        </p:spPr>
        <p:txBody>
          <a:bodyPr rtlCol="0"/>
          <a:lstStyle/>
          <a:p>
            <a:pPr algn="l" rtl="0"/>
            <a:r>
              <a:rPr lang="tr-TR" dirty="0"/>
              <a:t>SUNUMUN BAŞLIĞI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52A3D91-AB3F-4EDF-B87E-FDDF6C5DC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25" y="5136024"/>
            <a:ext cx="4005091" cy="732840"/>
          </a:xfrm>
        </p:spPr>
        <p:txBody>
          <a:bodyPr rtlCol="0">
            <a:normAutofit fontScale="85000" lnSpcReduction="20000"/>
          </a:bodyPr>
          <a:lstStyle/>
          <a:p>
            <a:pPr algn="l" rtl="0"/>
            <a:r>
              <a:rPr lang="tr-TR" dirty="0"/>
              <a:t>Sunumu yapanın adı soyadı</a:t>
            </a:r>
          </a:p>
          <a:p>
            <a:pPr algn="l" rtl="0"/>
            <a:r>
              <a:rPr lang="tr-TR" dirty="0"/>
              <a:t>Sunum tarihi</a:t>
            </a:r>
          </a:p>
          <a:p>
            <a:pPr algn="l" rtl="0"/>
            <a:endParaRPr lang="tr-TR" dirty="0"/>
          </a:p>
          <a:p>
            <a:pPr algn="l" rtl="0"/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73D6E79-9FC1-FB0E-099B-B2CC24B44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790113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A4DEB0F5-DA47-70FF-E238-59543CA0D9F9}"/>
              </a:ext>
            </a:extLst>
          </p:cNvPr>
          <p:cNvSpPr txBox="1"/>
          <p:nvPr/>
        </p:nvSpPr>
        <p:spPr>
          <a:xfrm>
            <a:off x="639191" y="216290"/>
            <a:ext cx="95257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>
                <a:solidFill>
                  <a:schemeClr val="bg1"/>
                </a:solidFill>
                <a:latin typeface="+mj-lt"/>
              </a:rPr>
              <a:t>ULUSLARARASI FEN ve SOSYAL BİLİMLERDE  YENİ ARAYIŞLAR KONGRESİ </a:t>
            </a:r>
          </a:p>
        </p:txBody>
      </p:sp>
      <p:pic>
        <p:nvPicPr>
          <p:cNvPr id="5" name="Resim 4" descr="grafik, yazı tipi, grafik tasarım, simge, sembol içeren bir resim&#10;&#10;Açıklama otomatik olarak oluşturuldu">
            <a:extLst>
              <a:ext uri="{FF2B5EF4-FFF2-40B4-BE49-F238E27FC236}">
                <a16:creationId xmlns:a16="http://schemas.microsoft.com/office/drawing/2014/main" id="{13E0F10C-49E5-9630-646E-631E9AF96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8841" y="37867"/>
            <a:ext cx="1619250" cy="714375"/>
          </a:xfrm>
          <a:prstGeom prst="rect">
            <a:avLst/>
          </a:prstGeom>
        </p:spPr>
      </p:pic>
      <p:pic>
        <p:nvPicPr>
          <p:cNvPr id="8" name="Resim 7" descr="amblem, ticari marka, logo, simge, sembol içeren bir resim&#10;&#10;Açıklama otomatik olarak oluşturuldu">
            <a:extLst>
              <a:ext uri="{FF2B5EF4-FFF2-40B4-BE49-F238E27FC236}">
                <a16:creationId xmlns:a16="http://schemas.microsoft.com/office/drawing/2014/main" id="{BD04DE9D-B94C-B7AD-69B1-570F6C3CA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7771" y="5641585"/>
            <a:ext cx="2133600" cy="1000125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CF94D395-70D6-1040-C6EC-15027B2BF0F3}"/>
              </a:ext>
            </a:extLst>
          </p:cNvPr>
          <p:cNvSpPr txBox="1"/>
          <p:nvPr/>
        </p:nvSpPr>
        <p:spPr>
          <a:xfrm>
            <a:off x="10368841" y="960220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www.iconil.com</a:t>
            </a:r>
          </a:p>
        </p:txBody>
      </p:sp>
    </p:spTree>
    <p:extLst>
      <p:ext uri="{BB962C8B-B14F-4D97-AF65-F5344CB8AC3E}">
        <p14:creationId xmlns:p14="http://schemas.microsoft.com/office/powerpoint/2010/main" val="2352749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609957" y="3294005"/>
            <a:ext cx="9096374" cy="6299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tr-TR" sz="3000" dirty="0"/>
              <a:t>TEŞEKKÜRLER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501D275E-53C3-032D-B393-3BB84D80D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" name="Resim 1" descr="grafik, yazı tipi, grafik tasarım, simge, sembol içeren bir resim&#10;&#10;Açıklama otomatik olarak oluşturuldu">
            <a:extLst>
              <a:ext uri="{FF2B5EF4-FFF2-40B4-BE49-F238E27FC236}">
                <a16:creationId xmlns:a16="http://schemas.microsoft.com/office/drawing/2014/main" id="{BC19BC4C-F615-95D0-C232-8B03680BE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519" y="5534025"/>
            <a:ext cx="1619250" cy="714375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A76251CE-800D-4E95-EC6D-F3B690A8CA31}"/>
              </a:ext>
            </a:extLst>
          </p:cNvPr>
          <p:cNvSpPr txBox="1"/>
          <p:nvPr/>
        </p:nvSpPr>
        <p:spPr>
          <a:xfrm>
            <a:off x="5047801" y="6248400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www.iconil.com</a:t>
            </a: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Başlık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tr-TR" dirty="0"/>
              <a:t>Açıklamalar…</a:t>
            </a:r>
          </a:p>
          <a:p>
            <a:r>
              <a:rPr lang="tr-TR" dirty="0"/>
              <a:t>Açıklamalar…</a:t>
            </a:r>
          </a:p>
          <a:p>
            <a:pPr rt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62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err="1"/>
              <a:t>BaşlıK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tr-TR" dirty="0"/>
              <a:t>Açıklamalar…</a:t>
            </a:r>
          </a:p>
          <a:p>
            <a:r>
              <a:rPr lang="tr-TR" dirty="0"/>
              <a:t>Açıklamalar…</a:t>
            </a:r>
          </a:p>
          <a:p>
            <a:pPr marL="0" indent="0" rtl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6313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Başlık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tr-TR" dirty="0"/>
              <a:t>Açıklamalar…</a:t>
            </a:r>
          </a:p>
          <a:p>
            <a:r>
              <a:rPr lang="tr-TR" dirty="0"/>
              <a:t>Açıklamalar…</a:t>
            </a:r>
          </a:p>
          <a:p>
            <a:pPr marL="0" indent="0" rtl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050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Başlık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tr-TR" dirty="0"/>
              <a:t>Açıklamalar…</a:t>
            </a:r>
          </a:p>
          <a:p>
            <a:r>
              <a:rPr lang="tr-TR" dirty="0"/>
              <a:t>Açıklamalar…</a:t>
            </a:r>
          </a:p>
          <a:p>
            <a:pPr rt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6349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Başlık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tr-TR" dirty="0"/>
              <a:t>Açıklamalar…</a:t>
            </a:r>
          </a:p>
          <a:p>
            <a:r>
              <a:rPr lang="tr-TR" dirty="0"/>
              <a:t>Açıklamalar…</a:t>
            </a:r>
          </a:p>
          <a:p>
            <a:pPr marL="0" indent="0" rtl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190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Başlık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tr-TR" dirty="0"/>
              <a:t>Açıklamalar…</a:t>
            </a:r>
          </a:p>
          <a:p>
            <a:r>
              <a:rPr lang="tr-TR" dirty="0"/>
              <a:t>Açıklamalar…</a:t>
            </a:r>
          </a:p>
          <a:p>
            <a:pPr marL="0" indent="0" rtl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9041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Resim başlığı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tr-TR" dirty="0"/>
              <a:t>Tartışmakta olduğunuz konuyla ilgili resim bilgisini ekleyin.</a:t>
            </a:r>
          </a:p>
        </p:txBody>
      </p:sp>
      <p:pic>
        <p:nvPicPr>
          <p:cNvPr id="6" name="İçerik Yer Tutucusu 5" descr="Matematik çalışmaları">
            <a:extLst>
              <a:ext uri="{FF2B5EF4-FFF2-40B4-BE49-F238E27FC236}">
                <a16:creationId xmlns:a16="http://schemas.microsoft.com/office/drawing/2014/main" id="{E4523323-1EB5-4AAF-95C6-A31523B3F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blackGray"/>
      </p:pic>
    </p:spTree>
    <p:extLst>
      <p:ext uri="{BB962C8B-B14F-4D97-AF65-F5344CB8AC3E}">
        <p14:creationId xmlns:p14="http://schemas.microsoft.com/office/powerpoint/2010/main" val="2342962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Fotoğrafın başlığı buraya</a:t>
            </a:r>
          </a:p>
        </p:txBody>
      </p:sp>
      <p:pic>
        <p:nvPicPr>
          <p:cNvPr id="15" name="Resim Yer Tutucusu 14" descr="E=MC2">
            <a:extLst>
              <a:ext uri="{FF2B5EF4-FFF2-40B4-BE49-F238E27FC236}">
                <a16:creationId xmlns:a16="http://schemas.microsoft.com/office/drawing/2014/main" id="{F24087BC-230D-4630-81A2-52F8824F84B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" r="1"/>
          <a:stretch>
            <a:fillRect/>
          </a:stretch>
        </p:blipFill>
        <p:spPr bwMode="blackGray"/>
      </p:pic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9E3F3D3-E33B-4CC0-A31E-7554F6BAE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tr-TR" dirty="0"/>
              <a:t>Tezinizi veya iddianızı destekleyen bir fotoğraf (sağdaki kutuya) ekleyin.</a:t>
            </a:r>
          </a:p>
          <a:p>
            <a:pPr rtl="0"/>
            <a:r>
              <a:rPr lang="tr-TR" dirty="0"/>
              <a:t>Bu fotoğrafın tezinizi veya iddianızı nasıl desteklediğini açıklayın. </a:t>
            </a:r>
          </a:p>
          <a:p>
            <a:pPr rt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38670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ökyüzü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61155213_TF22736411_Win32" id="{86D5E8BC-92E5-446C-8D2A-B15E65B759BF}" vid="{7EF8B3C7-ADD5-4C42-98FC-EDCE60133634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Tarih sunusunda ünlü olay</Template>
  <TotalTime>25</TotalTime>
  <Words>101</Words>
  <Application>Microsoft Office PowerPoint</Application>
  <PresentationFormat>Geniş ekran</PresentationFormat>
  <Paragraphs>40</Paragraphs>
  <Slides>10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Gökyüzü</vt:lpstr>
      <vt:lpstr>SUNUMUN BAŞLIĞI</vt:lpstr>
      <vt:lpstr>Başlık</vt:lpstr>
      <vt:lpstr>BaşlıK</vt:lpstr>
      <vt:lpstr>Başlık</vt:lpstr>
      <vt:lpstr>Başlık</vt:lpstr>
      <vt:lpstr>Başlık</vt:lpstr>
      <vt:lpstr>Başlık</vt:lpstr>
      <vt:lpstr>Resim başlığı</vt:lpstr>
      <vt:lpstr>Fotoğrafın başlığı buraya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SUNUMUN BAŞLIĞI</dc:title>
  <dc:creator>Mustafa Of</dc:creator>
  <cp:lastModifiedBy>Mustafa Of</cp:lastModifiedBy>
  <cp:revision>9</cp:revision>
  <dcterms:created xsi:type="dcterms:W3CDTF">2023-03-21T12:30:30Z</dcterms:created>
  <dcterms:modified xsi:type="dcterms:W3CDTF">2023-10-08T07:54:13Z</dcterms:modified>
</cp:coreProperties>
</file>