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68" r:id="rId2"/>
    <p:sldId id="275" r:id="rId3"/>
    <p:sldId id="276" r:id="rId4"/>
    <p:sldId id="277" r:id="rId5"/>
    <p:sldId id="278" r:id="rId6"/>
    <p:sldId id="279" r:id="rId7"/>
    <p:sldId id="280" r:id="rId8"/>
    <p:sldId id="269" r:id="rId9"/>
    <p:sldId id="272" r:id="rId10"/>
    <p:sldId id="257" r:id="rId11"/>
  </p:sldIdLst>
  <p:sldSz cx="12192000" cy="6858000"/>
  <p:notesSz cx="6858000" cy="9144000"/>
  <p:defaultTextStyle>
    <a:defPPr rtl="0">
      <a:defRPr lang="tr-T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3E57"/>
    <a:srgbClr val="184259"/>
    <a:srgbClr val="9C4E4E"/>
    <a:srgbClr val="700000"/>
    <a:srgbClr val="5E2001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52" autoAdjust="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7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72BF7510-B9ED-40E0-8274-4F64AD62B8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/>
          </a:p>
        </p:txBody>
      </p:sp>
      <p:sp>
        <p:nvSpPr>
          <p:cNvPr id="3" name="Tarih Yer Tutucusu 2">
            <a:extLst>
              <a:ext uri="{FF2B5EF4-FFF2-40B4-BE49-F238E27FC236}">
                <a16:creationId xmlns:a16="http://schemas.microsoft.com/office/drawing/2014/main" id="{D95E24B0-B97F-4932-93CD-4307D6181D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F780B33-B83B-4A73-9677-572AEB81FD6D}" type="datetime1">
              <a:rPr lang="tr-TR" smtClean="0"/>
              <a:t>15.12.2024</a:t>
            </a:fld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FC3A0DF-A8A7-4EF4-96E5-757FFFC2A9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2BEC987-E8F6-4FD2-BFB2-04815BD1D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C078EF9-7F2B-4B20-A25C-9E80C16977B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0114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noProof="0"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A470F-8FBA-43E3-A7B4-30188F34E487}" type="datetime1">
              <a:rPr lang="tr-TR" smtClean="0"/>
              <a:pPr/>
              <a:t>15.12.2024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tr-TR" noProof="0"/>
          </a:p>
        </p:txBody>
      </p:sp>
      <p:sp>
        <p:nvSpPr>
          <p:cNvPr id="5" name="Notlar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noProof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AAF9CF-D1E5-49FD-94F7-B246BB67E246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1629285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0715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4472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7414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2290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6985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5116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4889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79802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76556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AAF9CF-D1E5-49FD-94F7-B246BB67E246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6876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aşlık ve İçerik"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 anchor="ctr" anchorCtr="0">
            <a:normAutofit/>
          </a:bodyPr>
          <a:lstStyle>
            <a:lvl1pPr>
              <a:defRPr sz="300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5801" y="1869601"/>
            <a:ext cx="10840914" cy="3921600"/>
          </a:xfrm>
        </p:spPr>
        <p:txBody>
          <a:bodyPr rtlCol="0" anchor="t" anchorCtr="0"/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AC247E-B1F8-4B5C-AC4D-DC4B92DF5334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  <p:cxnSp>
        <p:nvCxnSpPr>
          <p:cNvPr id="8" name="Düz Bağlayıcı 7">
            <a:extLst>
              <a:ext uri="{FF2B5EF4-FFF2-40B4-BE49-F238E27FC236}">
                <a16:creationId xmlns:a16="http://schemas.microsoft.com/office/drawing/2014/main" id="{328F7C25-BFB6-430F-87B6-7D0D2C749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185517" y="1223433"/>
            <a:ext cx="504000" cy="0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262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1786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476500" y="2716272"/>
            <a:ext cx="8683625" cy="2421464"/>
          </a:xfrm>
        </p:spPr>
        <p:txBody>
          <a:bodyPr rtlCol="0"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 hasCustomPrompt="1"/>
          </p:nvPr>
        </p:nvSpPr>
        <p:spPr>
          <a:xfrm>
            <a:off x="2476500" y="5137736"/>
            <a:ext cx="8683625" cy="73284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tr-TR" noProof="0"/>
              <a:t>Asıl alt başlık stilini düzenlemek için tıklatın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 rtlCol="0"/>
          <a:lstStyle/>
          <a:p>
            <a:pPr rtl="0"/>
            <a:fld id="{88D75420-1292-4DB4-81EA-409341298598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4062937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52450" y="1874308"/>
            <a:ext cx="3814235" cy="1260000"/>
          </a:xfrm>
        </p:spPr>
        <p:txBody>
          <a:bodyPr rtlCol="0" anchor="ctr" anchorCtr="0">
            <a:noAutofit/>
          </a:bodyPr>
          <a:lstStyle>
            <a:lvl1pPr algn="r">
              <a:defRPr sz="3000" b="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48200" y="0"/>
            <a:ext cx="7543800" cy="6856214"/>
          </a:xfrm>
        </p:spPr>
        <p:txBody>
          <a:bodyPr rtlCol="0" anchor="ctr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552450" y="3134308"/>
            <a:ext cx="3814235" cy="201660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36C0E3-789A-4E26-8777-76D24EA5B3F6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2006338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Açıklaması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Resim 10" descr="Celestia-R1---OverlayContentHD.png">
            <a:extLst>
              <a:ext uri="{FF2B5EF4-FFF2-40B4-BE49-F238E27FC236}">
                <a16:creationId xmlns:a16="http://schemas.microsoft.com/office/drawing/2014/main" id="{A1E35E73-B2F7-41DF-AAD2-58E6BE271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840914" cy="1260000"/>
          </a:xfrm>
        </p:spPr>
        <p:txBody>
          <a:bodyPr rtlCol="0" anchor="ctr" anchorCtr="0">
            <a:normAutofit/>
          </a:bodyPr>
          <a:lstStyle>
            <a:lvl1pPr>
              <a:defRPr sz="300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85799" y="1881824"/>
            <a:ext cx="10840914" cy="1032826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1F7A4D-C0FE-419A-85AE-6FE2CBE9B930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6" name="Metin Yer Tutucusu 5">
            <a:extLst>
              <a:ext uri="{FF2B5EF4-FFF2-40B4-BE49-F238E27FC236}">
                <a16:creationId xmlns:a16="http://schemas.microsoft.com/office/drawing/2014/main" id="{B47DAE59-9D63-4159-8F3E-560C31F19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16192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  <p:sp>
        <p:nvSpPr>
          <p:cNvPr id="12" name="Metin Yer Tutucusu 2">
            <a:extLst>
              <a:ext uri="{FF2B5EF4-FFF2-40B4-BE49-F238E27FC236}">
                <a16:creationId xmlns:a16="http://schemas.microsoft.com/office/drawing/2014/main" id="{4249143D-80A5-4E4C-BBFD-F253500CE22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85799" y="2914650"/>
            <a:ext cx="10840914" cy="502126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20" name="Metin Yer Tutucusu 5">
            <a:extLst>
              <a:ext uri="{FF2B5EF4-FFF2-40B4-BE49-F238E27FC236}">
                <a16:creationId xmlns:a16="http://schemas.microsoft.com/office/drawing/2014/main" id="{B06123F0-984B-4EF8-9945-3621C401B7A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65366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21" name="Metin Yer Tutucusu 5">
            <a:extLst>
              <a:ext uri="{FF2B5EF4-FFF2-40B4-BE49-F238E27FC236}">
                <a16:creationId xmlns:a16="http://schemas.microsoft.com/office/drawing/2014/main" id="{A669C074-A9BE-4B07-ACEE-3B34AAC8B9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548424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19" name="Metin Yer Tutucusu 5">
            <a:extLst>
              <a:ext uri="{FF2B5EF4-FFF2-40B4-BE49-F238E27FC236}">
                <a16:creationId xmlns:a16="http://schemas.microsoft.com/office/drawing/2014/main" id="{84A40D78-D6DD-41A7-A132-9D48DF8649A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82308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18" name="Metin Yer Tutucusu 5">
            <a:extLst>
              <a:ext uri="{FF2B5EF4-FFF2-40B4-BE49-F238E27FC236}">
                <a16:creationId xmlns:a16="http://schemas.microsoft.com/office/drawing/2014/main" id="{4A9CFAA7-850F-4C92-A9BE-56452E5CA0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99250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cxnSp>
        <p:nvCxnSpPr>
          <p:cNvPr id="14" name="Düz Bağlayıcı 13">
            <a:extLst>
              <a:ext uri="{FF2B5EF4-FFF2-40B4-BE49-F238E27FC236}">
                <a16:creationId xmlns:a16="http://schemas.microsoft.com/office/drawing/2014/main" id="{CC5A0CF1-9FE7-4149-97DC-522163914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185517" y="1242483"/>
            <a:ext cx="504000" cy="0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3639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457326" y="995967"/>
            <a:ext cx="6238874" cy="1260000"/>
          </a:xfrm>
        </p:spPr>
        <p:txBody>
          <a:bodyPr rtlCol="0" anchor="ctr" anchorCtr="0">
            <a:noAutofit/>
          </a:bodyPr>
          <a:lstStyle>
            <a:lvl1pPr algn="r">
              <a:defRPr sz="3000" b="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14" name="Resim Yer Tutucusu 2"/>
          <p:cNvSpPr>
            <a:spLocks noGrp="1" noChangeAspect="1"/>
          </p:cNvSpPr>
          <p:nvPr>
            <p:ph type="pic" idx="1"/>
          </p:nvPr>
        </p:nvSpPr>
        <p:spPr bwMode="blackGray">
          <a:xfrm>
            <a:off x="8014200" y="995968"/>
            <a:ext cx="3492000" cy="4866064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tr-TR" noProof="0"/>
              <a:t>Resim eklemek için simgeye tıklayın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85849" y="2255967"/>
            <a:ext cx="6610351" cy="3476618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E975BA1-4CBF-41CA-A5CF-48AE8E4AD8FC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3969382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Sağ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657974" y="995968"/>
            <a:ext cx="4848225" cy="1260000"/>
          </a:xfrm>
        </p:spPr>
        <p:txBody>
          <a:bodyPr rtlCol="0" anchor="ctr" anchorCtr="0">
            <a:normAutofit/>
          </a:bodyPr>
          <a:lstStyle>
            <a:lvl1pPr algn="l">
              <a:defRPr sz="3000" b="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14" name="Resim Yer Tutucusu 2"/>
          <p:cNvSpPr>
            <a:spLocks noGrp="1" noChangeAspect="1"/>
          </p:cNvSpPr>
          <p:nvPr>
            <p:ph type="pic" idx="1"/>
          </p:nvPr>
        </p:nvSpPr>
        <p:spPr bwMode="blackGray">
          <a:xfrm>
            <a:off x="727574" y="914400"/>
            <a:ext cx="5749425" cy="4818185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tr-TR" noProof="0"/>
              <a:t>Resim eklemek için simgeye tıklayın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657974" y="2255968"/>
            <a:ext cx="4848225" cy="3476617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3F854AD-E4B2-4DDF-BBF6-548B5D2B86F2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3832959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Resim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 bwMode="white">
          <a:xfrm>
            <a:off x="10571243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tr-TR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Metin Kutusu 10"/>
          <p:cNvSpPr txBox="1"/>
          <p:nvPr/>
        </p:nvSpPr>
        <p:spPr bwMode="white">
          <a:xfrm>
            <a:off x="100262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tr-TR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Başlık 1"/>
          <p:cNvSpPr>
            <a:spLocks noGrp="1"/>
          </p:cNvSpPr>
          <p:nvPr>
            <p:ph type="title" hasCustomPrompt="1"/>
          </p:nvPr>
        </p:nvSpPr>
        <p:spPr>
          <a:xfrm>
            <a:off x="1320801" y="609601"/>
            <a:ext cx="9550399" cy="2743199"/>
          </a:xfrm>
        </p:spPr>
        <p:txBody>
          <a:bodyPr rtlCol="0" anchor="ctr">
            <a:normAutofit/>
          </a:bodyPr>
          <a:lstStyle>
            <a:lvl1pPr algn="ctr">
              <a:defRPr sz="3000" b="0" i="1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/>
              <a:t>ANA BAŞLIK STİLİNİ DÜZENLEMEK İÇİN TIKLAYIN</a:t>
            </a:r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3"/>
          </p:nvPr>
        </p:nvSpPr>
        <p:spPr>
          <a:xfrm>
            <a:off x="1426408" y="3352800"/>
            <a:ext cx="9339184" cy="381000"/>
          </a:xfrm>
        </p:spPr>
        <p:txBody>
          <a:bodyPr rtlCol="0"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7" name="Dikdörtgen: Yuvarlatılmış Köşeler 6">
            <a:extLst>
              <a:ext uri="{FF2B5EF4-FFF2-40B4-BE49-F238E27FC236}">
                <a16:creationId xmlns:a16="http://schemas.microsoft.com/office/drawing/2014/main" id="{1AD7857E-8E0E-4AC1-ABDC-E42462C788DE}"/>
              </a:ext>
            </a:extLst>
          </p:cNvPr>
          <p:cNvSpPr/>
          <p:nvPr userDrawn="1"/>
        </p:nvSpPr>
        <p:spPr>
          <a:xfrm>
            <a:off x="1750844" y="3962401"/>
            <a:ext cx="8690313" cy="1908173"/>
          </a:xfrm>
          <a:prstGeom prst="roundRect">
            <a:avLst>
              <a:gd name="adj" fmla="val 6552"/>
            </a:avLst>
          </a:prstGeom>
          <a:solidFill>
            <a:schemeClr val="accent3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857375" y="4021138"/>
            <a:ext cx="8486775" cy="176053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EA187CD-788F-432C-B73E-516F41519DC7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1153409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Resim 10" descr="Celestia-R1---OverlayContentHD.png">
            <a:extLst>
              <a:ext uri="{FF2B5EF4-FFF2-40B4-BE49-F238E27FC236}">
                <a16:creationId xmlns:a16="http://schemas.microsoft.com/office/drawing/2014/main" id="{A1E35E73-B2F7-41DF-AAD2-58E6BE271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1" y="609599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85799" y="1869599"/>
            <a:ext cx="5202071" cy="9162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85800" y="2870201"/>
            <a:ext cx="5202071" cy="2916000"/>
          </a:xfrm>
          <a:prstGeom prst="roundRect">
            <a:avLst>
              <a:gd name="adj" fmla="val 2496"/>
            </a:avLst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298270" y="1869599"/>
            <a:ext cx="5228444" cy="9162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298270" y="2870201"/>
            <a:ext cx="5202071" cy="2916000"/>
          </a:xfrm>
          <a:prstGeom prst="roundRect">
            <a:avLst>
              <a:gd name="adj" fmla="val 2798"/>
            </a:avLst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4CA3E16-C05F-48BF-AA15-BF6D5E98EF8B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  <p:cxnSp>
        <p:nvCxnSpPr>
          <p:cNvPr id="12" name="Düz Bağlayıcı 11">
            <a:extLst>
              <a:ext uri="{FF2B5EF4-FFF2-40B4-BE49-F238E27FC236}">
                <a16:creationId xmlns:a16="http://schemas.microsoft.com/office/drawing/2014/main" id="{8031B0A9-3E16-4C5B-A6CE-045BCB91A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7150" y="939761"/>
            <a:ext cx="3666" cy="491143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961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9" name="Dikdörtgen: Yuvarlatılmış Köşeler 8">
            <a:extLst>
              <a:ext uri="{FF2B5EF4-FFF2-40B4-BE49-F238E27FC236}">
                <a16:creationId xmlns:a16="http://schemas.microsoft.com/office/drawing/2014/main" id="{E44449DE-635B-4B23-9B8B-C95A5B8764DB}"/>
              </a:ext>
            </a:extLst>
          </p:cNvPr>
          <p:cNvSpPr/>
          <p:nvPr userDrawn="1"/>
        </p:nvSpPr>
        <p:spPr>
          <a:xfrm>
            <a:off x="663356" y="1790228"/>
            <a:ext cx="10863358" cy="4080348"/>
          </a:xfrm>
          <a:prstGeom prst="roundRect">
            <a:avLst>
              <a:gd name="adj" fmla="val 2634"/>
            </a:avLst>
          </a:prstGeom>
          <a:solidFill>
            <a:schemeClr val="accent3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85802" y="1869600"/>
            <a:ext cx="5040000" cy="3921601"/>
          </a:xfrm>
          <a:prstGeom prst="roundRect">
            <a:avLst>
              <a:gd name="adj" fmla="val 1970"/>
            </a:avLst>
          </a:prstGeom>
          <a:ln w="28575">
            <a:noFill/>
          </a:ln>
          <a:effectLst/>
        </p:spPr>
        <p:txBody>
          <a:bodyPr rtlCol="0" anchor="t" anchorCtr="0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488644" y="1869601"/>
            <a:ext cx="5040000" cy="3921600"/>
          </a:xfrm>
          <a:prstGeom prst="roundRect">
            <a:avLst>
              <a:gd name="adj" fmla="val 2211"/>
            </a:avLst>
          </a:prstGeom>
          <a:ln w="28575">
            <a:noFill/>
          </a:ln>
          <a:effectLst/>
        </p:spPr>
        <p:txBody>
          <a:bodyPr rtlCol="0" anchor="t" anchorCtr="0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433E83E-3B5B-44F1-8DDD-F3D105862671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  <p:cxnSp>
        <p:nvCxnSpPr>
          <p:cNvPr id="10" name="Düz Bağlayıcı 9">
            <a:extLst>
              <a:ext uri="{FF2B5EF4-FFF2-40B4-BE49-F238E27FC236}">
                <a16:creationId xmlns:a16="http://schemas.microsoft.com/office/drawing/2014/main" id="{E8539E0A-8009-4A6E-A7A1-5AEFA5220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7150" y="996911"/>
            <a:ext cx="3666" cy="491143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52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 hasCustomPrompt="1"/>
          </p:nvPr>
        </p:nvSpPr>
        <p:spPr>
          <a:xfrm>
            <a:off x="685801" y="609601"/>
            <a:ext cx="10840913" cy="3124199"/>
          </a:xfrm>
        </p:spPr>
        <p:txBody>
          <a:bodyPr rtlCol="0" anchor="ctr">
            <a:normAutofit/>
          </a:bodyPr>
          <a:lstStyle>
            <a:lvl1pPr algn="l">
              <a:defRPr sz="3000" b="0" cap="none"/>
            </a:lvl1pPr>
          </a:lstStyle>
          <a:p>
            <a:pPr rtl="0"/>
            <a:r>
              <a:rPr lang="tr-TR" noProof="0"/>
              <a:t>ASIL BAŞLIK STİLİNİ DÜZENLEMEK İÇİN TIKLAYIN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85800" y="3733800"/>
            <a:ext cx="10840914" cy="20574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04B86A6-930D-4FF4-BBC1-059186C82820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383326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44FFDA-99B0-4E3F-9B2D-E1E61673B5C7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1510649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E62D48-7891-477F-9226-E47E2F4CC991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2453706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 bwMode="white">
          <a:xfrm>
            <a:off x="685801" y="609600"/>
            <a:ext cx="10840914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 bwMode="white">
          <a:xfrm>
            <a:off x="685801" y="2142067"/>
            <a:ext cx="10840914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901C6FA3-61F4-4D38-BD3C-CF075134D9F6}" type="datetime1">
              <a:rPr lang="tr-TR" noProof="0" smtClean="0"/>
              <a:t>15.12.2024</a:t>
            </a:fld>
            <a:endParaRPr lang="tr-TR" noProof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r>
              <a:rPr lang="tr-TR" noProof="0"/>
              <a:t>Alt Bilgi Ekleyin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266059" y="5870575"/>
            <a:ext cx="1260655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5D99DD2A-B520-4620-9B43-64B657BA2D42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30090699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8" r:id="rId3"/>
    <p:sldLayoutId id="2147483679" r:id="rId4"/>
    <p:sldLayoutId id="2147483669" r:id="rId5"/>
    <p:sldLayoutId id="2147483680" r:id="rId6"/>
    <p:sldLayoutId id="2147483672" r:id="rId7"/>
    <p:sldLayoutId id="2147483665" r:id="rId8"/>
    <p:sldLayoutId id="2147483664" r:id="rId9"/>
    <p:sldLayoutId id="2147483671" r:id="rId10"/>
    <p:sldLayoutId id="2147483666" r:id="rId11"/>
    <p:sldLayoutId id="2147483667" r:id="rId1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o.microsoft.com/fwlink/?linkid=2007348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35B398-1E7F-44AD-8356-8345134C9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6228" y="2238324"/>
            <a:ext cx="8318377" cy="1772500"/>
          </a:xfrm>
        </p:spPr>
        <p:txBody>
          <a:bodyPr rtlCol="0"/>
          <a:lstStyle/>
          <a:p>
            <a:pPr algn="l" rtl="0"/>
            <a:r>
              <a:rPr lang="tr-TR" dirty="0"/>
              <a:t>PRESENTATION TITLE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52A3D91-AB3F-4EDF-B87E-FDDF6C5DC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325" y="5136024"/>
            <a:ext cx="4005091" cy="732840"/>
          </a:xfrm>
        </p:spPr>
        <p:txBody>
          <a:bodyPr rtlCol="0">
            <a:normAutofit fontScale="85000" lnSpcReduction="20000"/>
          </a:bodyPr>
          <a:lstStyle/>
          <a:p>
            <a:pPr algn="l" rtl="0"/>
            <a:r>
              <a:rPr lang="tr-TR" dirty="0"/>
              <a:t>NAME SURNAME</a:t>
            </a:r>
          </a:p>
          <a:p>
            <a:pPr algn="l" rtl="0"/>
            <a:r>
              <a:rPr lang="tr-TR" dirty="0"/>
              <a:t>PRESENTATION DATE</a:t>
            </a:r>
          </a:p>
          <a:p>
            <a:pPr algn="l" rtl="0"/>
            <a:endParaRPr lang="tr-TR" dirty="0"/>
          </a:p>
          <a:p>
            <a:pPr algn="l" rtl="0"/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773D6E79-9FC1-FB0E-099B-B2CC24B44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790113"/>
          </a:xfrm>
          <a:prstGeom prst="rect">
            <a:avLst/>
          </a:prstGeom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A4DEB0F5-DA47-70FF-E238-59543CA0D9F9}"/>
              </a:ext>
            </a:extLst>
          </p:cNvPr>
          <p:cNvSpPr txBox="1"/>
          <p:nvPr/>
        </p:nvSpPr>
        <p:spPr>
          <a:xfrm>
            <a:off x="402667" y="216290"/>
            <a:ext cx="9890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INTERNATIONAL CONGRESS OF NEW SEARCHES IN MULTIDISCIPLINARY STUDIES</a:t>
            </a:r>
            <a:endParaRPr lang="tr-TR" sz="2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" name="Resim 5" descr="grafik, yazı tipi, grafik tasarım, simge, sembol içeren bir resim&#10;&#10;Açıklama otomatik olarak oluşturuldu">
            <a:extLst>
              <a:ext uri="{FF2B5EF4-FFF2-40B4-BE49-F238E27FC236}">
                <a16:creationId xmlns:a16="http://schemas.microsoft.com/office/drawing/2014/main" id="{96226771-7ECD-EC55-A6D3-0182FDA3A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8841" y="37867"/>
            <a:ext cx="1619250" cy="714375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14C72301-56E8-FCBA-B4EA-128E2CE0535D}"/>
              </a:ext>
            </a:extLst>
          </p:cNvPr>
          <p:cNvSpPr txBox="1"/>
          <p:nvPr/>
        </p:nvSpPr>
        <p:spPr>
          <a:xfrm>
            <a:off x="10368841" y="960220"/>
            <a:ext cx="2220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www.iconil.com</a:t>
            </a:r>
          </a:p>
        </p:txBody>
      </p:sp>
    </p:spTree>
    <p:extLst>
      <p:ext uri="{BB962C8B-B14F-4D97-AF65-F5344CB8AC3E}">
        <p14:creationId xmlns:p14="http://schemas.microsoft.com/office/powerpoint/2010/main" val="2352749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TITLE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rtl="0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7620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TITLE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marL="0" indent="0" rtl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76313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TITLE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marL="0" indent="0" rtl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10500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TITLE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rtl="0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66349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TITLE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marL="0" indent="0" rtl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81909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TITLE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rtl="0"/>
            <a:r>
              <a:rPr lang="tr-TR" dirty="0" err="1"/>
              <a:t>Details</a:t>
            </a:r>
            <a:r>
              <a:rPr lang="tr-TR" dirty="0"/>
              <a:t> …</a:t>
            </a:r>
          </a:p>
          <a:p>
            <a:pPr marL="0" indent="0" rtl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9041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FF32E04-E3CE-4175-B0D3-33D69BCB0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IMAGE TITLE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BA0452F-E4D7-4ED7-A292-A7A5A20AC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en-US" dirty="0"/>
              <a:t>Include image information related to the topic you are discussing.</a:t>
            </a:r>
            <a:endParaRPr lang="tr-TR" dirty="0"/>
          </a:p>
        </p:txBody>
      </p:sp>
      <p:pic>
        <p:nvPicPr>
          <p:cNvPr id="6" name="İçerik Yer Tutucusu 5" descr="Matematik çalışmaları">
            <a:extLst>
              <a:ext uri="{FF2B5EF4-FFF2-40B4-BE49-F238E27FC236}">
                <a16:creationId xmlns:a16="http://schemas.microsoft.com/office/drawing/2014/main" id="{E4523323-1EB5-4AAF-95C6-A31523B3F6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blackGray"/>
      </p:pic>
    </p:spTree>
    <p:extLst>
      <p:ext uri="{BB962C8B-B14F-4D97-AF65-F5344CB8AC3E}">
        <p14:creationId xmlns:p14="http://schemas.microsoft.com/office/powerpoint/2010/main" val="2342962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BE71A9-3DD2-40A0-A793-8A327B787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PHOTO TITLE</a:t>
            </a:r>
          </a:p>
        </p:txBody>
      </p:sp>
      <p:pic>
        <p:nvPicPr>
          <p:cNvPr id="15" name="Resim Yer Tutucusu 14" descr="E=MC2">
            <a:extLst>
              <a:ext uri="{FF2B5EF4-FFF2-40B4-BE49-F238E27FC236}">
                <a16:creationId xmlns:a16="http://schemas.microsoft.com/office/drawing/2014/main" id="{F24087BC-230D-4630-81A2-52F8824F84B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" r="1"/>
          <a:stretch>
            <a:fillRect/>
          </a:stretch>
        </p:blipFill>
        <p:spPr bwMode="blackGray"/>
      </p:pic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9E3F3D3-E33B-4CC0-A31E-7554F6BAEA6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en-US" dirty="0"/>
              <a:t>Include a photo that supports your thesis or claim.</a:t>
            </a:r>
            <a:endParaRPr lang="tr-TR" dirty="0"/>
          </a:p>
          <a:p>
            <a:pPr rtl="0"/>
            <a:r>
              <a:rPr lang="en-US" dirty="0"/>
              <a:t>Explain how this photo supports your thesis or claim.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43867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etin Kutusu 7">
            <a:hlinkClick r:id="rId3"/>
            <a:extLst>
              <a:ext uri="{FF2B5EF4-FFF2-40B4-BE49-F238E27FC236}">
                <a16:creationId xmlns:a16="http://schemas.microsoft.com/office/drawing/2014/main" id="{5FC6C278-4035-446A-A94B-030E792FDDF5}"/>
              </a:ext>
            </a:extLst>
          </p:cNvPr>
          <p:cNvSpPr txBox="1"/>
          <p:nvPr/>
        </p:nvSpPr>
        <p:spPr>
          <a:xfrm>
            <a:off x="1609957" y="3294005"/>
            <a:ext cx="9096374" cy="629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tr-TR" sz="3000" dirty="0"/>
              <a:t>THANKS</a:t>
            </a:r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501D275E-53C3-032D-B393-3BB84D80D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" name="Resim 1" descr="grafik, yazı tipi, grafik tasarım, simge, sembol içeren bir resim&#10;&#10;Açıklama otomatik olarak oluşturuldu">
            <a:extLst>
              <a:ext uri="{FF2B5EF4-FFF2-40B4-BE49-F238E27FC236}">
                <a16:creationId xmlns:a16="http://schemas.microsoft.com/office/drawing/2014/main" id="{A952BA85-C5F4-89C6-C1B9-F8846E6B57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8519" y="5534025"/>
            <a:ext cx="1619250" cy="71437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CB4AF3FA-0768-112C-0C40-7FED22F7D346}"/>
              </a:ext>
            </a:extLst>
          </p:cNvPr>
          <p:cNvSpPr txBox="1"/>
          <p:nvPr/>
        </p:nvSpPr>
        <p:spPr>
          <a:xfrm>
            <a:off x="5047801" y="6248400"/>
            <a:ext cx="2220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www.iconil.com</a:t>
            </a:r>
          </a:p>
        </p:txBody>
      </p:sp>
    </p:spTree>
    <p:extLst>
      <p:ext uri="{BB962C8B-B14F-4D97-AF65-F5344CB8AC3E}">
        <p14:creationId xmlns:p14="http://schemas.microsoft.com/office/powerpoint/2010/main" val="23945982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ökyüzü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Default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61155213_TF22736411_Win32" id="{86D5E8BC-92E5-446C-8D2A-B15E65B759BF}" vid="{7EF8B3C7-ADD5-4C42-98FC-EDCE60133634}"/>
    </a:ext>
  </a:extLst>
</a:theme>
</file>

<file path=ppt/theme/theme2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Tarih sunusunda ünlü olay</Template>
  <TotalTime>18</TotalTime>
  <Words>100</Words>
  <Application>Microsoft Office PowerPoint</Application>
  <PresentationFormat>Geniş ekran</PresentationFormat>
  <Paragraphs>40</Paragraphs>
  <Slides>10</Slides>
  <Notes>10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4" baseType="lpstr">
      <vt:lpstr>Arial</vt:lpstr>
      <vt:lpstr>Calibri</vt:lpstr>
      <vt:lpstr>Corbel</vt:lpstr>
      <vt:lpstr>Gökyüzü</vt:lpstr>
      <vt:lpstr>PRESENTATION TITLE</vt:lpstr>
      <vt:lpstr>TITLE</vt:lpstr>
      <vt:lpstr>TITLE</vt:lpstr>
      <vt:lpstr>TITLE</vt:lpstr>
      <vt:lpstr>TITLE</vt:lpstr>
      <vt:lpstr>TITLE</vt:lpstr>
      <vt:lpstr>TITLE</vt:lpstr>
      <vt:lpstr>IMAGE TITLE</vt:lpstr>
      <vt:lpstr>PHOTO TITLE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SUNUMUN BAŞLIĞI</dc:title>
  <dc:creator>Mustafa Of</dc:creator>
  <cp:lastModifiedBy>Mustafa Of</cp:lastModifiedBy>
  <cp:revision>10</cp:revision>
  <dcterms:created xsi:type="dcterms:W3CDTF">2023-03-21T12:30:30Z</dcterms:created>
  <dcterms:modified xsi:type="dcterms:W3CDTF">2024-12-15T08:22:05Z</dcterms:modified>
</cp:coreProperties>
</file>